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63" r:id="rId2"/>
    <p:sldId id="262" r:id="rId3"/>
    <p:sldId id="264" r:id="rId4"/>
    <p:sldId id="261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01A8F-924F-4493-8F87-63FE497B93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EBC6E-66CD-4B83-8910-F05AE48EEC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1FF36B-D676-4511-B3DD-791EAA4FED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DF93E-3655-4557-8114-B5C7BD7A1E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BD84E-77CD-48C3-A0FA-7A1689E204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8E817-BBD5-4D79-A019-07D88E9032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CA55E-787F-448A-833C-15DB91DADE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CFB7F-37B2-4D58-AB35-0FA196963E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458B4-608A-48F4-AC71-24F58470E4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9A9D4-1FED-4F32-AFDE-1EC634B7ED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DB6DA7-416F-4750-859D-211963D82E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E921C39-5B98-4009-8ED5-EE71EC1C62C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facs.phillipmartin.info/facs_guidance_counsel%20.gif&amp;imgrefurl=http://facs.phillipmartin.info/facs_guidance_counsel.htm&amp;usg=__rNf-SYQvCFKadR9O7IvcUwKjhdE=&amp;h=449&amp;w=648&amp;sz=63&amp;hl=en&amp;start=1&amp;itbs=1&amp;tbnid=Lr5H5CkOYisjfM:&amp;tbnh=95&amp;tbnw=137&amp;prev=/images?q=guidance+counselor+clip+art&amp;gbv=2&amp;hl=en&amp;sa=X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hyperlink" Target="http://images.google.com/imgres?imgurl=http://files.vector-images.com/clipart/security_guard3.gif&amp;imgrefurl=http://vector-images.com/clipart.php?id=12995&amp;usg=__V2V8UitNkIfBRBlk95jVY56akmc=&amp;h=125&amp;w=150&amp;sz=6&amp;hl=en&amp;start=11&amp;itbs=1&amp;tbnid=3ZwdoMhHd2V-HM:&amp;tbnh=80&amp;tbnw=96&amp;prev=/images?q=security+guard+clip+art&amp;gbv=2&amp;hl=en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ages.google.com/imgres?imgurl=http://www.clipartguide.com/_named_clipart_images/0511-0709-0618-5612_Lunch_Lady_clipart_image.jpg&amp;imgrefurl=http://www.clipartguide.com/_pages/0511-0709-0618-5612.html&amp;usg=__xhceYRLawBxNzuYw93XviiSc83A=&amp;h=273&amp;w=300&amp;sz=13&amp;hl=en&amp;start=1&amp;itbs=1&amp;tbnid=AoZQcgfxckwmSM:&amp;tbnh=106&amp;tbnw=116&amp;prev=/images?q=lunch+lady+clip+art&amp;gbv=2&amp;hl=en" TargetMode="External"/><Relationship Id="rId5" Type="http://schemas.openxmlformats.org/officeDocument/2006/relationships/image" Target="../media/image5.jpeg"/><Relationship Id="rId4" Type="http://schemas.openxmlformats.org/officeDocument/2006/relationships/hyperlink" Target="http://images.google.com/imgres?imgurl=http://www.barbspics.com/clipart/job/jobpics/0165a.jpg&amp;imgrefurl=http://www.barbspics.com/clipart/job/job0165.html&amp;usg=__l86AtBY4AbMgZwtKKGGuzqdMpug=&amp;h=128&amp;w=121&amp;sz=6&amp;hl=en&amp;start=4&amp;itbs=1&amp;tbnid=Wba5KLdeOEFugM:&amp;tbnh=91&amp;tbnw=86&amp;prev=/images?q=librarian+clip+art&amp;gbv=2&amp;hl=en" TargetMode="External"/><Relationship Id="rId9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hyperlink" Target="http://images.google.com/imgres?imgurl=http://4.bp.blogspot.com/_7iHV39Wu2_k/Sf9GuXB1WVI/AAAAAAAABUY/M6dhhQ5cQV0/s400/LC8+Knowsley+016.jpg&amp;imgrefurl=http://blog.garethl.com/2009/05/school-bathrooms-toilets-one-way.html&amp;usg=__kXM-Tat5skTNWSBpUOb9OI6ZJL0=&amp;h=300&amp;w=400&amp;sz=15&amp;hl=en&amp;start=7&amp;itbs=1&amp;tbnid=d7_mROxYfP8AXM:&amp;tbnh=93&amp;tbnw=124&amp;prev=/images?q=school+bathrooms&amp;gbv=2&amp;hl=en&amp;sa=X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web1.d25.k12.id.us/home/fms/principal_clipart.jpg&amp;imgrefurl=http://web1.d25.k12.id.us/home/fms/&amp;usg=__4iA3TET3ofQsr_o_zZ80UNQ1gjg=&amp;h=1240&amp;w=1754&amp;sz=66&amp;hl=en&amp;start=1&amp;itbs=1&amp;tbnid=its6pFZqaeuO_M:&amp;tbnh=106&amp;tbnw=150&amp;prev=/images?q=principal+clip+art&amp;gbv=2&amp;hl=en" TargetMode="External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hyperlink" Target="http://www.clipartheaven.com/clipart/education_&amp;_schools/classroom_&amp;_activities/student_&amp;_teacher_2.gif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ages.google.com/imgres?imgurl=http://comps.fotosearch.com/comp/UNN/UNN590/medical-clothing-chart_~u14431432.jpg&amp;imgrefurl=http://www.fotosearch.com/UNN590/u14431432/&amp;usg=__3tYQZVdOROTLEfDql_7bzu2IpHY=&amp;h=320&amp;w=275&amp;sz=31&amp;hl=en&amp;start=9&amp;itbs=1&amp;tbnid=wf3SLjOTXSx8bM:&amp;tbnh=118&amp;tbnw=101&amp;prev=/images?q=nurse+clip+art&amp;gbv=2&amp;hl=en" TargetMode="External"/><Relationship Id="rId11" Type="http://schemas.openxmlformats.org/officeDocument/2006/relationships/image" Target="../media/image15.jpeg"/><Relationship Id="rId5" Type="http://schemas.openxmlformats.org/officeDocument/2006/relationships/image" Target="../media/image12.jpeg"/><Relationship Id="rId10" Type="http://schemas.openxmlformats.org/officeDocument/2006/relationships/hyperlink" Target="http://images.google.com/imgres?imgurl=http://www.fotosearch.com/bthumb/SUE/SUE105/TOCL0097.jpg&amp;imgrefurl=http://www.fotosearch.com/photos-images/janitorial.html&amp;usg=__P_63jbNHpSAwcdv3jnQq4TbbcQ0=&amp;h=166&amp;w=170&amp;sz=10&amp;hl=en&amp;start=5&amp;itbs=1&amp;tbnid=4nxo-sQNY2Es6M:&amp;tbnh=97&amp;tbnw=99&amp;prev=/images?q=janitor+clip+art&amp;gbv=2&amp;hl=en" TargetMode="External"/><Relationship Id="rId4" Type="http://schemas.openxmlformats.org/officeDocument/2006/relationships/hyperlink" Target="http://images.google.com/imgres?imgurl=http://www.theclipartdirectory.com/clipart/Occupations/Secretary/beds_cartoons_204357_tnb.png&amp;imgrefurl=http://www.theclipartdirectory.com/clipart/Occupations/Secretary/beds_cartoons_204357_tnb.html&amp;usg=__qMzkCglsJ9ANKCetB9BA-qVLGBM=&amp;h=350&amp;w=291&amp;sz=115&amp;hl=en&amp;start=1&amp;itbs=1&amp;tbnid=MY07HaeZ5r1KtM:&amp;tbnh=120&amp;tbnw=100&amp;prev=/images?q=secretary+clip+art&amp;gbv=2&amp;hl=en" TargetMode="External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0" name="Picture 8" descr="nursesoffi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05000"/>
            <a:ext cx="2819400" cy="2055813"/>
          </a:xfrm>
          <a:prstGeom prst="rect">
            <a:avLst/>
          </a:prstGeom>
          <a:noFill/>
        </p:spPr>
      </p:pic>
      <p:pic>
        <p:nvPicPr>
          <p:cNvPr id="13324" name="Picture 12" descr="cafeter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981200"/>
            <a:ext cx="4876800" cy="2514600"/>
          </a:xfrm>
          <a:prstGeom prst="rect">
            <a:avLst/>
          </a:prstGeom>
          <a:noFill/>
        </p:spPr>
      </p:pic>
      <p:pic>
        <p:nvPicPr>
          <p:cNvPr id="13326" name="Picture 14" descr="offi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4114800"/>
            <a:ext cx="3800475" cy="2492375"/>
          </a:xfrm>
          <a:prstGeom prst="rect">
            <a:avLst/>
          </a:prstGeom>
          <a:noFill/>
        </p:spPr>
      </p:pic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1066800" y="4191000"/>
            <a:ext cx="228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1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6248400" y="5029200"/>
            <a:ext cx="2590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3600" b="1" dirty="0" smtClean="0">
                <a:solidFill>
                  <a:schemeClr val="bg1"/>
                </a:solidFill>
                <a:latin typeface="Kristen ITC" pitchFamily="66" charset="0"/>
              </a:rPr>
              <a:t>2</a:t>
            </a:r>
            <a:endParaRPr lang="fr-FR" sz="36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6172200" y="5562600"/>
            <a:ext cx="1905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3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330" name="Line 18"/>
          <p:cNvSpPr>
            <a:spLocks noChangeShapeType="1"/>
          </p:cNvSpPr>
          <p:nvPr/>
        </p:nvSpPr>
        <p:spPr bwMode="auto">
          <a:xfrm flipV="1">
            <a:off x="1371600" y="3657600"/>
            <a:ext cx="381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31" name="Line 19"/>
          <p:cNvSpPr>
            <a:spLocks noChangeShapeType="1"/>
          </p:cNvSpPr>
          <p:nvPr/>
        </p:nvSpPr>
        <p:spPr bwMode="auto">
          <a:xfrm flipH="1" flipV="1">
            <a:off x="4267200" y="4953000"/>
            <a:ext cx="1905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32" name="Line 20"/>
          <p:cNvSpPr>
            <a:spLocks noChangeShapeType="1"/>
          </p:cNvSpPr>
          <p:nvPr/>
        </p:nvSpPr>
        <p:spPr bwMode="auto">
          <a:xfrm flipH="1" flipV="1">
            <a:off x="6248400" y="3657600"/>
            <a:ext cx="228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0" y="3048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000" dirty="0" err="1" smtClean="0">
                <a:solidFill>
                  <a:srgbClr val="92D050"/>
                </a:solidFill>
                <a:latin typeface="Kristen ITC" pitchFamily="66" charset="0"/>
              </a:rPr>
              <a:t>Objectifs</a:t>
            </a:r>
            <a:r>
              <a:rPr lang="en-US" sz="2000" dirty="0" smtClean="0">
                <a:solidFill>
                  <a:srgbClr val="92D050"/>
                </a:solidFill>
                <a:latin typeface="Kristen ITC" pitchFamily="66" charset="0"/>
              </a:rPr>
              <a:t>: </a:t>
            </a:r>
            <a:r>
              <a:rPr lang="en-US" sz="2000" dirty="0" smtClean="0">
                <a:solidFill>
                  <a:schemeClr val="bg1"/>
                </a:solidFill>
                <a:latin typeface="Kristen ITC" pitchFamily="66" charset="0"/>
              </a:rPr>
              <a:t>	 Identifier les prepositions – </a:t>
            </a:r>
            <a:r>
              <a:rPr lang="en-US" sz="2000" dirty="0" smtClean="0">
                <a:solidFill>
                  <a:srgbClr val="92D050"/>
                </a:solidFill>
                <a:latin typeface="Kristen ITC" pitchFamily="66" charset="0"/>
              </a:rPr>
              <a:t>identify prepositions</a:t>
            </a:r>
          </a:p>
          <a:p>
            <a:r>
              <a:rPr lang="en-US" sz="2000" dirty="0" err="1" smtClean="0">
                <a:solidFill>
                  <a:schemeClr val="bg1"/>
                </a:solidFill>
                <a:latin typeface="Kristen ITC" pitchFamily="66" charset="0"/>
              </a:rPr>
              <a:t>Ecouter</a:t>
            </a:r>
            <a:r>
              <a:rPr lang="en-US" sz="2000" dirty="0" smtClean="0">
                <a:solidFill>
                  <a:schemeClr val="bg1"/>
                </a:solidFill>
                <a:latin typeface="Kristen ITC" pitchFamily="66" charset="0"/>
              </a:rPr>
              <a:t>, lire, et </a:t>
            </a:r>
            <a:r>
              <a:rPr lang="en-US" sz="2000" dirty="0" err="1" smtClean="0">
                <a:solidFill>
                  <a:schemeClr val="bg1"/>
                </a:solidFill>
                <a:latin typeface="Kristen ITC" pitchFamily="66" charset="0"/>
              </a:rPr>
              <a:t>suivre</a:t>
            </a:r>
            <a:r>
              <a:rPr lang="en-US" sz="2000" dirty="0" smtClean="0">
                <a:solidFill>
                  <a:schemeClr val="bg1"/>
                </a:solidFill>
                <a:latin typeface="Kristen ITC" pitchFamily="66" charset="0"/>
              </a:rPr>
              <a:t> les directions avec les prepositions – </a:t>
            </a:r>
            <a:r>
              <a:rPr lang="en-US" sz="2000" dirty="0" smtClean="0">
                <a:solidFill>
                  <a:srgbClr val="92D050"/>
                </a:solidFill>
                <a:latin typeface="Kristen ITC" pitchFamily="66" charset="0"/>
              </a:rPr>
              <a:t>listen to, read, and follow directions involving </a:t>
            </a:r>
            <a:r>
              <a:rPr lang="en-US" sz="2000" dirty="0" smtClean="0">
                <a:solidFill>
                  <a:srgbClr val="92D050"/>
                </a:solidFill>
                <a:latin typeface="Kristen ITC" pitchFamily="66" charset="0"/>
              </a:rPr>
              <a:t>prepositions</a:t>
            </a:r>
          </a:p>
          <a:p>
            <a:endParaRPr lang="en-US" sz="20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lvl="0" algn="ctr">
              <a:defRPr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DO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NOW:  le mot de vocabulaire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en français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security_guard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905000"/>
            <a:ext cx="2133600" cy="1778000"/>
          </a:xfrm>
          <a:prstGeom prst="rect">
            <a:avLst/>
          </a:prstGeom>
          <a:noFill/>
        </p:spPr>
      </p:pic>
      <p:pic>
        <p:nvPicPr>
          <p:cNvPr id="11271" name="Picture 7" descr="0165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2209800"/>
            <a:ext cx="1871663" cy="1981200"/>
          </a:xfrm>
          <a:prstGeom prst="rect">
            <a:avLst/>
          </a:prstGeom>
          <a:noFill/>
        </p:spPr>
      </p:pic>
      <p:pic>
        <p:nvPicPr>
          <p:cNvPr id="11273" name="Picture 9" descr="0511-0709-0618-5612_Lunch_Lady_clipart_imag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0" y="4114800"/>
            <a:ext cx="2133600" cy="1949450"/>
          </a:xfrm>
          <a:prstGeom prst="rect">
            <a:avLst/>
          </a:prstGeom>
          <a:noFill/>
        </p:spPr>
      </p:pic>
      <p:pic>
        <p:nvPicPr>
          <p:cNvPr id="11275" name="Picture 11" descr="facs_guidance_counsel%252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48400" y="4419600"/>
            <a:ext cx="2362200" cy="1638300"/>
          </a:xfrm>
          <a:prstGeom prst="rect">
            <a:avLst/>
          </a:prstGeom>
          <a:noFill/>
        </p:spPr>
      </p:pic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685800" y="1143000"/>
            <a:ext cx="2819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chemeClr val="accent3"/>
                </a:solidFill>
                <a:latin typeface="Kristen ITC" pitchFamily="66" charset="0"/>
              </a:rPr>
              <a:t>4</a:t>
            </a:r>
            <a:endParaRPr lang="fr-FR" sz="3200" b="1" dirty="0">
              <a:solidFill>
                <a:schemeClr val="accent3"/>
              </a:solidFill>
              <a:latin typeface="Kristen ITC" pitchFamily="66" charset="0"/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5715000" y="1447800"/>
            <a:ext cx="3124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5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304800" y="6172200"/>
            <a:ext cx="4419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6</a:t>
            </a:r>
            <a:endParaRPr lang="fr-FR" sz="3200" b="1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5867400" y="6096000"/>
            <a:ext cx="2819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7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280" name="Line 16"/>
          <p:cNvSpPr>
            <a:spLocks noChangeShapeType="1"/>
          </p:cNvSpPr>
          <p:nvPr/>
        </p:nvSpPr>
        <p:spPr bwMode="auto">
          <a:xfrm>
            <a:off x="1219200" y="1524000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81" name="Line 17"/>
          <p:cNvSpPr>
            <a:spLocks noChangeShapeType="1"/>
          </p:cNvSpPr>
          <p:nvPr/>
        </p:nvSpPr>
        <p:spPr bwMode="auto">
          <a:xfrm>
            <a:off x="6019800" y="1828800"/>
            <a:ext cx="152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82" name="Line 18"/>
          <p:cNvSpPr>
            <a:spLocks noChangeShapeType="1"/>
          </p:cNvSpPr>
          <p:nvPr/>
        </p:nvSpPr>
        <p:spPr bwMode="auto">
          <a:xfrm flipV="1">
            <a:off x="685800" y="5486400"/>
            <a:ext cx="15240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83" name="Line 19"/>
          <p:cNvSpPr>
            <a:spLocks noChangeShapeType="1"/>
          </p:cNvSpPr>
          <p:nvPr/>
        </p:nvSpPr>
        <p:spPr bwMode="auto">
          <a:xfrm flipV="1">
            <a:off x="6019800" y="5486400"/>
            <a:ext cx="381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libra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057400"/>
            <a:ext cx="2381250" cy="1728788"/>
          </a:xfrm>
          <a:prstGeom prst="rect">
            <a:avLst/>
          </a:prstGeom>
          <a:noFill/>
        </p:spPr>
      </p:pic>
      <p:pic>
        <p:nvPicPr>
          <p:cNvPr id="15368" name="Picture 8" descr="hallway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905000"/>
            <a:ext cx="3752850" cy="2814638"/>
          </a:xfrm>
          <a:prstGeom prst="rect">
            <a:avLst/>
          </a:prstGeom>
          <a:noFill/>
        </p:spPr>
      </p:pic>
      <p:pic>
        <p:nvPicPr>
          <p:cNvPr id="15370" name="Picture 10" descr="LC8%2BKnowsley%2B01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1200" y="4724400"/>
            <a:ext cx="2590800" cy="1943100"/>
          </a:xfrm>
          <a:prstGeom prst="rect">
            <a:avLst/>
          </a:prstGeom>
          <a:noFill/>
        </p:spPr>
      </p:pic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457200" y="4038601"/>
            <a:ext cx="3276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Kristen ITC" pitchFamily="66" charset="0"/>
              </a:rPr>
              <a:t>8</a:t>
            </a:r>
            <a:endParaRPr lang="fr-FR" sz="2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838200" y="5334000"/>
            <a:ext cx="2514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 smtClean="0">
                <a:solidFill>
                  <a:schemeClr val="bg1"/>
                </a:solidFill>
                <a:latin typeface="Kristen ITC" pitchFamily="66" charset="0"/>
              </a:rPr>
              <a:t>10</a:t>
            </a:r>
            <a:endParaRPr lang="fr-FR" sz="36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5257800" y="5029200"/>
            <a:ext cx="2971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Kristen ITC" pitchFamily="66" charset="0"/>
              </a:rPr>
              <a:t>9</a:t>
            </a:r>
            <a:endParaRPr lang="fr-FR" sz="2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 flipV="1">
            <a:off x="1828800" y="26670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1219200" y="5410200"/>
            <a:ext cx="11430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 flipV="1">
            <a:off x="5562600" y="4114800"/>
            <a:ext cx="9906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See full 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524000"/>
            <a:ext cx="2590800" cy="2052638"/>
          </a:xfrm>
          <a:prstGeom prst="rect">
            <a:avLst/>
          </a:prstGeom>
          <a:noFill/>
        </p:spPr>
      </p:pic>
      <p:pic>
        <p:nvPicPr>
          <p:cNvPr id="9224" name="Picture 8" descr="beds_cartoons_204357_tnb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2057400"/>
            <a:ext cx="1460500" cy="1752600"/>
          </a:xfrm>
          <a:prstGeom prst="rect">
            <a:avLst/>
          </a:prstGeom>
          <a:noFill/>
        </p:spPr>
      </p:pic>
      <p:pic>
        <p:nvPicPr>
          <p:cNvPr id="9226" name="Picture 10" descr="medical-clothing-chart_~u14431432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29400" y="2133600"/>
            <a:ext cx="1565275" cy="1828800"/>
          </a:xfrm>
          <a:prstGeom prst="rect">
            <a:avLst/>
          </a:prstGeom>
          <a:noFill/>
        </p:spPr>
      </p:pic>
      <p:pic>
        <p:nvPicPr>
          <p:cNvPr id="9228" name="Picture 12" descr="principal_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95400" y="4343400"/>
            <a:ext cx="2438400" cy="1722438"/>
          </a:xfrm>
          <a:prstGeom prst="rect">
            <a:avLst/>
          </a:prstGeom>
          <a:noFill/>
        </p:spPr>
      </p:pic>
      <p:pic>
        <p:nvPicPr>
          <p:cNvPr id="9230" name="Picture 14" descr="TOCL0097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19800" y="4495800"/>
            <a:ext cx="1676400" cy="1641475"/>
          </a:xfrm>
          <a:prstGeom prst="rect">
            <a:avLst/>
          </a:prstGeom>
          <a:noFill/>
        </p:spPr>
      </p:pic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1600200" y="3581400"/>
            <a:ext cx="129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smtClean="0">
                <a:solidFill>
                  <a:schemeClr val="bg1"/>
                </a:solidFill>
              </a:rPr>
              <a:t>12</a:t>
            </a:r>
            <a:endParaRPr lang="fr-FR" sz="4000" b="1" dirty="0">
              <a:solidFill>
                <a:schemeClr val="bg1"/>
              </a:solidFill>
            </a:endParaRP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685800" y="1066801"/>
            <a:ext cx="2286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chemeClr val="bg1"/>
                </a:solidFill>
              </a:rPr>
              <a:t>11</a:t>
            </a:r>
            <a:endParaRPr lang="fr-FR" sz="3200" b="1" dirty="0">
              <a:solidFill>
                <a:schemeClr val="bg1"/>
              </a:solidFill>
            </a:endParaRP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3962400" y="4191000"/>
            <a:ext cx="1905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 b="1" dirty="0" smtClean="0">
                <a:solidFill>
                  <a:schemeClr val="accent3"/>
                </a:solidFill>
                <a:latin typeface="Kristen ITC" pitchFamily="66" charset="0"/>
              </a:rPr>
              <a:t>13</a:t>
            </a:r>
            <a:endParaRPr lang="fr-FR" sz="2400" b="1" dirty="0">
              <a:solidFill>
                <a:schemeClr val="accent3"/>
              </a:solidFill>
              <a:latin typeface="Kristen ITC" pitchFamily="66" charset="0"/>
            </a:endParaRP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6705600" y="3962400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 b="1" dirty="0" smtClean="0">
                <a:solidFill>
                  <a:schemeClr val="accent3"/>
                </a:solidFill>
                <a:latin typeface="Kristen ITC" pitchFamily="66" charset="0"/>
              </a:rPr>
              <a:t>14</a:t>
            </a:r>
            <a:endParaRPr lang="fr-FR" sz="2400" b="1" dirty="0">
              <a:solidFill>
                <a:schemeClr val="accent3"/>
              </a:solidFill>
              <a:latin typeface="Kristen ITC" pitchFamily="66" charset="0"/>
            </a:endParaRP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1600200" y="6469062"/>
            <a:ext cx="1981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chemeClr val="accent3"/>
                </a:solidFill>
                <a:latin typeface="Kristen ITC" pitchFamily="66" charset="0"/>
              </a:rPr>
              <a:t>15</a:t>
            </a:r>
            <a:endParaRPr lang="en-US" sz="2400" b="1" dirty="0">
              <a:solidFill>
                <a:schemeClr val="accent3"/>
              </a:solidFill>
              <a:latin typeface="Kristen ITC" pitchFamily="66" charset="0"/>
            </a:endParaRP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5638800" y="6248400"/>
            <a:ext cx="2895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chemeClr val="accent3"/>
                </a:solidFill>
                <a:latin typeface="Kristen ITC" pitchFamily="66" charset="0"/>
              </a:rPr>
              <a:t>16</a:t>
            </a:r>
            <a:endParaRPr lang="fr-FR" sz="2400" b="1" dirty="0">
              <a:solidFill>
                <a:schemeClr val="accent3"/>
              </a:solidFill>
              <a:latin typeface="Kristen ITC" pitchFamily="66" charset="0"/>
            </a:endParaRPr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 flipV="1">
            <a:off x="1905000" y="5715000"/>
            <a:ext cx="2286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 flipV="1">
            <a:off x="5867400" y="6096000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 flipV="1">
            <a:off x="1752600" y="2362200"/>
            <a:ext cx="5334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>
            <a:off x="914400" y="1371600"/>
            <a:ext cx="3810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42" name="Line 26"/>
          <p:cNvSpPr>
            <a:spLocks noChangeShapeType="1"/>
          </p:cNvSpPr>
          <p:nvPr/>
        </p:nvSpPr>
        <p:spPr bwMode="auto">
          <a:xfrm flipV="1">
            <a:off x="4267200" y="3352800"/>
            <a:ext cx="3810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43" name="Line 27"/>
          <p:cNvSpPr>
            <a:spLocks noChangeShapeType="1"/>
          </p:cNvSpPr>
          <p:nvPr/>
        </p:nvSpPr>
        <p:spPr bwMode="auto">
          <a:xfrm flipV="1">
            <a:off x="6934200" y="3429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</TotalTime>
  <Words>18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Design</vt:lpstr>
      <vt:lpstr>Slide 1</vt:lpstr>
      <vt:lpstr>Slide 2</vt:lpstr>
      <vt:lpstr>Slide 3</vt:lpstr>
      <vt:lpstr>Slide 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l’ecole</dc:title>
  <dc:creator>Mary Ellen Moench</dc:creator>
  <cp:lastModifiedBy>DBerndt</cp:lastModifiedBy>
  <cp:revision>23</cp:revision>
  <dcterms:created xsi:type="dcterms:W3CDTF">2010-02-10T19:29:17Z</dcterms:created>
  <dcterms:modified xsi:type="dcterms:W3CDTF">2010-10-13T11:57:29Z</dcterms:modified>
</cp:coreProperties>
</file>